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7559675"/>
  <p:notesSz cx="7559675" cy="10691813"/>
  <p:defaultTextStyle>
    <a:defPPr>
      <a:defRPr lang="pt-BR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1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C72C-E21E-4C70-B768-FAD899408B78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E08-3F33-4AAF-92FD-2E30C7591C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877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C72C-E21E-4C70-B768-FAD899408B78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95E08-3F33-4AAF-92FD-2E30C7591C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63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lvl="0" indent="-360000">
              <a:buNone/>
            </a:pPr>
            <a:r>
              <a:rPr lang="de-DE" sz="2200" smtClean="0">
                <a:solidFill>
                  <a:srgbClr val="7E0021"/>
                </a:solidFill>
              </a:rPr>
              <a:t>UNIVERSIDADE FEDERAL DO RIO GRANDE DO SUL</a:t>
            </a:r>
            <a:br>
              <a:rPr lang="de-DE" sz="2200" smtClean="0">
                <a:solidFill>
                  <a:srgbClr val="7E0021"/>
                </a:solidFill>
              </a:rPr>
            </a:br>
            <a:r>
              <a:rPr lang="de-DE" sz="2200" smtClean="0">
                <a:solidFill>
                  <a:srgbClr val="7E0021"/>
                </a:solidFill>
              </a:rPr>
              <a:t>FACULDADE DE ODONTOLOGIA</a:t>
            </a:r>
            <a:br>
              <a:rPr lang="de-DE" sz="2200" smtClean="0">
                <a:solidFill>
                  <a:srgbClr val="7E0021"/>
                </a:solidFill>
              </a:rPr>
            </a:br>
            <a:r>
              <a:rPr lang="de-DE" sz="2200" smtClean="0">
                <a:solidFill>
                  <a:srgbClr val="7E0021"/>
                </a:solidFill>
              </a:rPr>
              <a:t>GESTÃO DE POLÍTICAS E PROGRAMAS DE SAÚDE</a:t>
            </a:r>
            <a:endParaRPr lang="de-DE" sz="2200" dirty="0">
              <a:solidFill>
                <a:srgbClr val="7E0021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69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z="3200" kern="1200" smtClean="0">
                <a:solidFill>
                  <a:srgbClr val="993366"/>
                </a:solidFill>
                <a:latin typeface="Verdana" pitchFamily="34"/>
                <a:ea typeface="Microsoft YaHei" pitchFamily="2"/>
                <a:cs typeface="Mangal" pitchFamily="2"/>
              </a:rPr>
              <a:t>A dimensão técnico-sanitária</a:t>
            </a:r>
            <a:endParaRPr lang="de-DE" sz="3200" kern="1200" dirty="0">
              <a:solidFill>
                <a:srgbClr val="993366"/>
              </a:solidFill>
              <a:latin typeface="Verdana" pitchFamily="34"/>
              <a:ea typeface="Microsoft YaHei" pitchFamily="2"/>
              <a:cs typeface="Mangal" pitchFamily="2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91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z="3200" kern="1200" smtClean="0">
                <a:solidFill>
                  <a:srgbClr val="993366"/>
                </a:solidFill>
                <a:latin typeface="Verdana" pitchFamily="34"/>
                <a:ea typeface="Microsoft YaHei" pitchFamily="2"/>
                <a:cs typeface="Mangal" pitchFamily="2"/>
              </a:rPr>
              <a:t>A dimensão administrativa</a:t>
            </a:r>
            <a:endParaRPr lang="de-DE" sz="3200" kern="1200" dirty="0">
              <a:solidFill>
                <a:srgbClr val="993366"/>
              </a:solidFill>
              <a:latin typeface="Verdana" pitchFamily="34"/>
              <a:ea typeface="Microsoft YaHei" pitchFamily="2"/>
              <a:cs typeface="Mangal" pitchFamily="2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25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z="3200" kern="1200" smtClean="0">
                <a:solidFill>
                  <a:srgbClr val="993366"/>
                </a:solidFill>
                <a:latin typeface="Verdana" pitchFamily="34"/>
                <a:ea typeface="Microsoft YaHei" pitchFamily="2"/>
                <a:cs typeface="Mangal" pitchFamily="2"/>
              </a:rPr>
              <a:t>A dimensão administrativa</a:t>
            </a:r>
            <a:endParaRPr lang="de-DE" sz="3200" kern="1200" dirty="0">
              <a:solidFill>
                <a:srgbClr val="993366"/>
              </a:solidFill>
              <a:latin typeface="Verdana" pitchFamily="34"/>
              <a:ea typeface="Microsoft YaHei" pitchFamily="2"/>
              <a:cs typeface="Mangal" pitchFamily="2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53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mtClean="0"/>
              <a:t>CONCLUSÕES FINAIS</a:t>
            </a:r>
            <a:endParaRPr lang="de-DE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25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lvl="0" indent="-360000">
              <a:buNone/>
            </a:pPr>
            <a:r>
              <a:rPr lang="de-DE" smtClean="0"/>
              <a:t>REFERÊNCIAS BIBLIOGRÁFICAS:</a:t>
            </a:r>
            <a:endParaRPr lang="de-DE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58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z="3600" smtClean="0">
                <a:solidFill>
                  <a:srgbClr val="993366"/>
                </a:solidFill>
                <a:latin typeface="Arial" pitchFamily="34"/>
              </a:rPr>
              <a:t>Administração Pública</a:t>
            </a:r>
            <a:endParaRPr lang="de-DE" sz="3600" dirty="0">
              <a:solidFill>
                <a:srgbClr val="993366"/>
              </a:solidFill>
              <a:latin typeface="Arial" pitchFamily="34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59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z="3600" smtClean="0">
                <a:solidFill>
                  <a:srgbClr val="993366"/>
                </a:solidFill>
                <a:latin typeface="Arial" pitchFamily="34"/>
              </a:rPr>
              <a:t>Políticas, planejamento e gestão em saúde</a:t>
            </a:r>
            <a:endParaRPr lang="de-DE" sz="3600" dirty="0">
              <a:solidFill>
                <a:srgbClr val="993366"/>
              </a:solidFill>
              <a:latin typeface="Arial" pitchFamily="34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16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mtClean="0"/>
              <a:t>Sistema Público de Saúde Brasileiro</a:t>
            </a:r>
            <a:endParaRPr lang="de-DE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38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lvl="0" indent="-360000">
              <a:buNone/>
            </a:pPr>
            <a:r>
              <a:rPr lang="de-DE" smtClean="0"/>
              <a:t>A dimensão sociopolítica</a:t>
            </a:r>
            <a:endParaRPr lang="de-DE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79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lvl="0" indent="-360000">
              <a:buNone/>
            </a:pPr>
            <a:r>
              <a:rPr lang="de-DE" smtClean="0"/>
              <a:t>A dimensão sociopolítica</a:t>
            </a:r>
            <a:endParaRPr lang="de-DE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79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z="3200" smtClean="0">
                <a:latin typeface="Verdana" pitchFamily="34"/>
              </a:rPr>
              <a:t>A dimensão institucional</a:t>
            </a:r>
            <a:endParaRPr lang="de-DE" sz="3200" dirty="0">
              <a:latin typeface="Verdana" pitchFamily="34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63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z="3200" smtClean="0">
                <a:latin typeface="Verdana" pitchFamily="34"/>
              </a:rPr>
              <a:t>A dimensão institucional</a:t>
            </a:r>
            <a:endParaRPr lang="de-DE" sz="3200" dirty="0">
              <a:latin typeface="Verdana" pitchFamily="34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50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z="3200" kern="1200" smtClean="0">
                <a:solidFill>
                  <a:srgbClr val="993366"/>
                </a:solidFill>
                <a:latin typeface="Verdana" pitchFamily="34"/>
                <a:ea typeface="Microsoft YaHei" pitchFamily="2"/>
                <a:cs typeface="Mangal" pitchFamily="2"/>
              </a:rPr>
              <a:t>A dimensão técnico-sanitária</a:t>
            </a:r>
            <a:endParaRPr lang="de-DE" sz="3200" kern="1200" dirty="0">
              <a:solidFill>
                <a:srgbClr val="993366"/>
              </a:solidFill>
              <a:latin typeface="Verdana" pitchFamily="34"/>
              <a:ea typeface="Microsoft YaHei" pitchFamily="2"/>
              <a:cs typeface="Mangal" pitchFamily="2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72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Personalizar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UNIVERSIDADE FEDERAL DO RIO GRANDE DO SUL FACULDADE DE ODONTOLOGIA GESTÃO DE POLÍTICAS E PROGRAMAS DE SAÚDE</vt:lpstr>
      <vt:lpstr>Administração Pública</vt:lpstr>
      <vt:lpstr>Políticas, planejamento e gestão em saúde</vt:lpstr>
      <vt:lpstr>Sistema Público de Saúde Brasileiro</vt:lpstr>
      <vt:lpstr>A dimensão sociopolítica</vt:lpstr>
      <vt:lpstr>A dimensão sociopolítica</vt:lpstr>
      <vt:lpstr>A dimensão institucional</vt:lpstr>
      <vt:lpstr>A dimensão institucional</vt:lpstr>
      <vt:lpstr>A dimensão técnico-sanitária</vt:lpstr>
      <vt:lpstr>A dimensão técnico-sanitária</vt:lpstr>
      <vt:lpstr>A dimensão administrativa</vt:lpstr>
      <vt:lpstr>A dimensão administrativa</vt:lpstr>
      <vt:lpstr>CONCLUSÕES FINAIS</vt:lpstr>
      <vt:lpstr>REFERÊNCIAS BIBLIOGRÁFICAS: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DO RIO GRANDE DO SUL FACULDADE DE ODONTOLOGIA GESTÃO DE POLÍTICAS E PROGRAMAS DE SAÚDE</dc:title>
  <dc:creator>Liana Machado</dc:creator>
  <cp:lastModifiedBy>Windows</cp:lastModifiedBy>
  <cp:revision>1</cp:revision>
  <dcterms:created xsi:type="dcterms:W3CDTF">2014-11-11T08:38:03Z</dcterms:created>
  <dcterms:modified xsi:type="dcterms:W3CDTF">2015-01-08T13:54:10Z</dcterms:modified>
</cp:coreProperties>
</file>